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6B772E-B4B8-674E-92DB-71C0AB3CB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285749"/>
            <a:ext cx="11144250" cy="6107907"/>
          </a:xfrm>
        </p:spPr>
        <p:txBody>
          <a:bodyPr>
            <a:normAutofit/>
          </a:bodyPr>
          <a:lstStyle/>
          <a:p>
            <a:r>
              <a:rPr lang="sr-Latn-RS"/>
              <a:t>PROJEKTNA NASTAVA NA DALJINU</a:t>
            </a:r>
            <a:br>
              <a:rPr lang="sr-Latn-RS"/>
            </a:br>
            <a:r>
              <a:rPr lang="sr-Latn-RS"/>
              <a:t> gDE SMO MAGIJOM STVORILI BLIZINU</a:t>
            </a:r>
            <a:br>
              <a:rPr lang="sr-Latn-RS"/>
            </a:br>
            <a:r>
              <a:rPr lang="sr-Latn-RS"/>
              <a:t>Renata Cvetkov</a:t>
            </a:r>
            <a:br>
              <a:rPr lang="sr-Latn-RS"/>
            </a:br>
            <a:r>
              <a:rPr lang="sr-Latn-RS"/>
              <a:t>OŠ“Nikola Vukićević“</a:t>
            </a:r>
            <a:br>
              <a:rPr lang="sr-Latn-RS"/>
            </a:br>
            <a:r>
              <a:rPr lang="sr-Latn-RS"/>
              <a:t>Sombor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5155233-D68E-344E-A74D-C6936EF83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7413" y="2417779"/>
            <a:ext cx="6801612" cy="1239894"/>
          </a:xfrm>
        </p:spPr>
        <p:txBody>
          <a:bodyPr/>
          <a:lstStyle/>
          <a:p>
            <a:r>
              <a:rPr lang="sr-Latn-RS"/>
              <a:t>RRrrffdbmmđ</a:t>
            </a:r>
          </a:p>
        </p:txBody>
      </p:sp>
    </p:spTree>
    <p:extLst>
      <p:ext uri="{BB962C8B-B14F-4D97-AF65-F5344CB8AC3E}">
        <p14:creationId xmlns:p14="http://schemas.microsoft.com/office/powerpoint/2010/main" val="119507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7F5AC-0CF0-E445-BA1B-46B537B2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94" y="928688"/>
            <a:ext cx="5310187" cy="5405437"/>
          </a:xfrm>
        </p:spPr>
        <p:txBody>
          <a:bodyPr>
            <a:normAutofit/>
          </a:bodyPr>
          <a:lstStyle/>
          <a:p>
            <a:r>
              <a:rPr lang="sr-Latn-RS"/>
              <a:t>Evaluacija kvaliteta isplaniranog je obavljena putem Google upitnika,a Samoevaulacija na osnovu odgovora ispitanika i uradjenih radova.</a:t>
            </a:r>
            <a:br>
              <a:rPr lang="sr-Latn-RS"/>
            </a:br>
            <a:r>
              <a:rPr lang="sr-Latn-RS"/>
              <a:t>Nastavnik je ,Pored obavezne dokumentacije, vodio I svoj dnevnik:“Smešna strana učenja na daljinu“,za koji je nagrađen od strane  nastavničke mreže Tokom pandemije.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64978010-EF40-4E4D-B80D-CB0992DEC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221" y="2976563"/>
            <a:ext cx="5524498" cy="2726530"/>
          </a:xfrm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7D1D6C01-61C5-EE4C-92E7-A3AAF28DA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5568" y="-1583531"/>
            <a:ext cx="4980432" cy="2512219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0037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751AB8-B7E4-B84C-A655-8D8160AF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1" y="975811"/>
            <a:ext cx="4815840" cy="4405813"/>
          </a:xfrm>
        </p:spPr>
        <p:txBody>
          <a:bodyPr>
            <a:normAutofit/>
          </a:bodyPr>
          <a:lstStyle/>
          <a:p>
            <a:r>
              <a:rPr lang="sr-Latn-RS"/>
              <a:t>KONCEPT NASTAVE BIO JE TAKAV DA UČENICI kroz PROJEKTNu NASTavu istražuju i odgovaraju na izazov predstavljen nastavnom jedinicom</a:t>
            </a:r>
            <a:br>
              <a:rPr lang="sr-Latn-RS"/>
            </a:br>
            <a:r>
              <a:rPr lang="sr-Latn-RS"/>
              <a:t>Motivi,Mediji,Način,sredstva i Materijali za rad Su prepušteni odabiru učenika,a nastava orijentisana ka ishodima.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59E35EBD-2F62-974A-8270-B9806110F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2675" y="315515"/>
            <a:ext cx="5719764" cy="5661423"/>
          </a:xfrm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0F2BC99D-A300-5648-A58D-D33EB7FFC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1750" y="3353465"/>
            <a:ext cx="64484" cy="3189020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009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7">
            <a:extLst>
              <a:ext uri="{FF2B5EF4-FFF2-40B4-BE49-F238E27FC236}">
                <a16:creationId xmlns:a16="http://schemas.microsoft.com/office/drawing/2014/main" id="{00C23E0C-89EE-9D4B-8667-0F3EFD44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4594" y="476250"/>
            <a:ext cx="5655467" cy="5917406"/>
          </a:xfrm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96390F17-C1D2-1646-AB94-CAAF838DC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6C8B6581-87C2-FF4F-A9BA-5950A176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278796"/>
            <a:ext cx="5500688" cy="5465158"/>
          </a:xfrm>
        </p:spPr>
        <p:txBody>
          <a:bodyPr>
            <a:normAutofit/>
          </a:bodyPr>
          <a:lstStyle/>
          <a:p>
            <a:r>
              <a:rPr lang="sr-Latn-RS"/>
              <a:t>Učenici su imali mogućnost da pri izradi zadatka prikažu svoje znanje,veštine i stavove.</a:t>
            </a:r>
            <a:br>
              <a:rPr lang="sr-Latn-RS"/>
            </a:br>
            <a:r>
              <a:rPr lang="sr-Latn-RS"/>
              <a:t>Radili su na istraživanju Istorije umetnosti,likovnih elemenata i zakonitosti,tema i motiva,klasičnih (slikarskih I vajarskih materijala)i savremenih(kompjuterski programi,prezentacije,animacije,fotografija) sredStava za rad. </a:t>
            </a:r>
          </a:p>
        </p:txBody>
      </p:sp>
    </p:spTree>
    <p:extLst>
      <p:ext uri="{BB962C8B-B14F-4D97-AF65-F5344CB8AC3E}">
        <p14:creationId xmlns:p14="http://schemas.microsoft.com/office/powerpoint/2010/main" val="164710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424F02-3817-0640-A3C8-195CD61C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85" y="250030"/>
            <a:ext cx="5584032" cy="6036470"/>
          </a:xfrm>
        </p:spPr>
        <p:txBody>
          <a:bodyPr>
            <a:normAutofit/>
          </a:bodyPr>
          <a:lstStyle/>
          <a:p>
            <a:r>
              <a:rPr lang="sr-Latn-RS"/>
              <a:t>KorISteći slikarske,vajarske i druge materijale Izradili su dvodimenzionalne ,i trodimenzionalne radove:crteže,slike,figure,3d instalacije,grafike,kolaže,dekolaže i upotrebne predmete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EE67AA3B-5282-154A-B8A9-9B8E758CD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1985" y="404814"/>
            <a:ext cx="5584030" cy="5667374"/>
          </a:xfrm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AA795D4F-D232-3148-9C6A-51D2D9073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3236575">
            <a:off x="5475124" y="-6568390"/>
            <a:ext cx="2259442" cy="2166846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640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F1441D-1535-944D-8310-89B166C7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96" y="369094"/>
            <a:ext cx="5184173" cy="5386767"/>
          </a:xfrm>
        </p:spPr>
        <p:txBody>
          <a:bodyPr>
            <a:normAutofit/>
          </a:bodyPr>
          <a:lstStyle/>
          <a:p>
            <a:r>
              <a:rPr lang="sr-Latn-RS"/>
              <a:t>Uradili su svoje radove i  u Dostupnim  kompjuterskim programima, Power point prezentacije,biteable animacije,Video snimke i fotografije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A8599DEA-24CA-F443-84F0-72C04CE67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6969" y="559594"/>
            <a:ext cx="5357812" cy="5584032"/>
          </a:xfrm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A72BDCF1-2AE1-8045-9E8A-2E47B51F7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64443" y="1083469"/>
            <a:ext cx="11076432" cy="3481766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31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4780E5-8529-924A-8016-E4D27A14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33" y="1123813"/>
            <a:ext cx="5353773" cy="4104658"/>
          </a:xfrm>
        </p:spPr>
        <p:txBody>
          <a:bodyPr>
            <a:normAutofit/>
          </a:bodyPr>
          <a:lstStyle/>
          <a:p>
            <a:r>
              <a:rPr lang="sr-Latn-RS"/>
              <a:t>Nastavnik ih  usmeravao zanimljivim prezentacijama,video zapisima,animacijama, Reprodukcijama ,slikama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659A545C-1F38-8548-B685-64DC019A3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9396" y="773906"/>
            <a:ext cx="5353771" cy="5524500"/>
          </a:xfrm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A63A1418-9484-7D45-8D12-93E7D9ECF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8239" y="-4145713"/>
            <a:ext cx="3794760" cy="2194036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233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3C6BE1-6AF4-7D4D-95E7-B5472419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40594"/>
            <a:ext cx="4815841" cy="5112734"/>
          </a:xfrm>
        </p:spPr>
        <p:txBody>
          <a:bodyPr>
            <a:normAutofit/>
          </a:bodyPr>
          <a:lstStyle/>
          <a:p>
            <a:r>
              <a:rPr lang="sr-Latn-RS"/>
              <a:t>U cilju Očuvanja psihičkog i fizičkog zdravlja oformljena je sekcija na daljinu “Umetnost u doba korone“Gde su kroz umetnost  predstavljene mere  preveNcije i zaštite, kao i humanost i nesebičnost za vreme pandemije.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4B870271-BCCD-7E4C-8132-1447F62AF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6969" y="726281"/>
            <a:ext cx="5762625" cy="5584033"/>
          </a:xfrm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2076F5FB-99BA-BB44-A4D3-13C6B617D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0755" y="-1750218"/>
            <a:ext cx="10271761" cy="904874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600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1B8EE5-C582-F94D-B558-7F19BB67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97" y="0"/>
            <a:ext cx="5933506" cy="6858000"/>
          </a:xfrm>
        </p:spPr>
        <p:txBody>
          <a:bodyPr>
            <a:normAutofit fontScale="90000"/>
          </a:bodyPr>
          <a:lstStyle/>
          <a:p>
            <a:r>
              <a:rPr lang="sr-Latn-RS"/>
              <a:t>Učenici su tokom nastave na daljinu učestvovali u više on- Line takmičenja:</a:t>
            </a:r>
            <a:br>
              <a:rPr lang="sr-Latn-RS"/>
            </a:br>
            <a:r>
              <a:rPr lang="sr-Latn-RS"/>
              <a:t>-Vaskršnji Sabor 2020.Sombor(preko 20 nagrađenih likovnih radova)</a:t>
            </a:r>
            <a:br>
              <a:rPr lang="sr-Latn-RS"/>
            </a:br>
            <a:r>
              <a:rPr lang="sr-Latn-RS"/>
              <a:t>-Međunarodni festival „Na krilima detinjstva“PanonIja(2.mesto)</a:t>
            </a:r>
            <a:br>
              <a:rPr lang="sr-Latn-RS"/>
            </a:br>
            <a:r>
              <a:rPr lang="sr-Latn-RS"/>
              <a:t>-“Vreme kad je planeta stala“NastAvnička mreža tokom pandemije(Nagrada za najkreativniji nastavnički dnevnik)</a:t>
            </a:r>
            <a:br>
              <a:rPr lang="sr-Latn-RS"/>
            </a:br>
            <a:r>
              <a:rPr lang="sr-Latn-RS"/>
              <a:t>-Crveni krst Sombor,“Krv život znači“(konkurs  u toku)</a:t>
            </a:r>
            <a:br>
              <a:rPr lang="sr-Latn-RS"/>
            </a:br>
            <a:r>
              <a:rPr lang="sr-Latn-RS"/>
              <a:t>-“Moja porodica-moja sloboda“,Mpn(konkurs u toku)
-“Hvala Vam za vaše veliko srce“Organizacija DeSt(konkurs u toku)</a:t>
            </a:r>
            <a:br>
              <a:rPr lang="sr-Latn-RS"/>
            </a:br>
            <a:r>
              <a:rPr lang="sr-Latn-RS"/>
              <a:t>-“Dani Nikole Tesle“,Uvu,Novi Sad(konkurs u toku)</a:t>
            </a:r>
            <a:br>
              <a:rPr lang="sr-Latn-RS"/>
            </a:br>
            <a:r>
              <a:rPr lang="sr-Latn-RS"/>
              <a:t>-“Svetosavlje i naše doba“Novi Sad(konkurs u toku)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9FEA0248-6035-2E48-80A4-2B9E657DB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5564" y="1059656"/>
            <a:ext cx="6048944" cy="4929188"/>
          </a:xfrm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7BD68E2B-E627-E140-980D-73A78A695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-1" y="5743954"/>
            <a:ext cx="214313" cy="1560530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660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6186E7-6C28-1D41-9E31-7F21A9AE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44" y="261938"/>
            <a:ext cx="5203793" cy="5791390"/>
          </a:xfrm>
        </p:spPr>
        <p:txBody>
          <a:bodyPr>
            <a:normAutofit/>
          </a:bodyPr>
          <a:lstStyle/>
          <a:p>
            <a:r>
              <a:rPr lang="sr-Latn-RS"/>
              <a:t>Organizovali smo i dve akcije:“ostani kod kuće“ i“ Perite ruke“.</a:t>
            </a:r>
            <a:br>
              <a:rPr lang="sr-Latn-RS"/>
            </a:br>
            <a:r>
              <a:rPr lang="sr-Latn-RS"/>
              <a:t>Kao način EVALUACIJE I Prezentovanja  učeničkOg rada postavljeni su video snimcI nastalih Radova tokom nastave na daljinu  na YouTube ,Napravljene mini izložbe u viber grupu odeljenja i objavljeni članci u lokalnim novinama 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74D82345-C369-E143-8820-1E4B67CD0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3865" y="952501"/>
            <a:ext cx="5299803" cy="4119562"/>
          </a:xfrm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2180785F-0A61-B748-A496-6FFB7C257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7" y="-6548438"/>
            <a:ext cx="5099495" cy="1714500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94327338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ekran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Paket</vt:lpstr>
      <vt:lpstr>PROJEKTNA NASTAVA NA DALJINU  gDE SMO MAGIJOM STVORILI BLIZINU Renata Cvetkov OŠ“Nikola Vukićević“ Sombor</vt:lpstr>
      <vt:lpstr>KONCEPT NASTAVE BIO JE TAKAV DA UČENICI kroz PROJEKTNu NASTavu istražuju i odgovaraju na izazov predstavljen nastavnom jedinicom Motivi,Mediji,Način,sredstva i Materijali za rad Su prepušteni odabiru učenika,a nastava orijentisana ka ishodima.</vt:lpstr>
      <vt:lpstr>Učenici su imali mogućnost da pri izradi zadatka prikažu svoje znanje,veštine i stavove. Radili su na istraživanju Istorije umetnosti,likovnih elemenata i zakonitosti,tema i motiva,klasičnih (slikarskih I vajarskih materijala)i savremenih(kompjuterski programi,prezentacije,animacije,fotografija) sredStava za rad. </vt:lpstr>
      <vt:lpstr>KorISteći slikarske,vajarske i druge materijale Izradili su dvodimenzionalne ,i trodimenzionalne radove:crteže,slike,figure,3d instalacije,grafike,kolaže,dekolaže i upotrebne predmete</vt:lpstr>
      <vt:lpstr>Uradili su svoje radove i  u Dostupnim  kompjuterskim programima, Power point prezentacije,biteable animacije,Video snimke i fotografije</vt:lpstr>
      <vt:lpstr>Nastavnik ih  usmeravao zanimljivim prezentacijama,video zapisima,animacijama, Reprodukcijama ,slikama</vt:lpstr>
      <vt:lpstr>U cilju Očuvanja psihičkog i fizičkog zdravlja oformljena je sekcija na daljinu “Umetnost u doba korone“Gde su kroz umetnost  predstavljene mere  preveNcije i zaštite, kao i humanost i nesebičnost za vreme pandemije.</vt:lpstr>
      <vt:lpstr>Učenici su tokom nastave na daljinu učestvovali u više on- Line takmičenja: -Vaskršnji Sabor 2020.Sombor(preko 20 nagrađenih likovnih radova) -Međunarodni festival „Na krilima detinjstva“PanonIja(2.mesto) -“Vreme kad je planeta stala“NastAvnička mreža tokom pandemije(Nagrada za najkreativniji nastavnički dnevnik) -Crveni krst Sombor,“Krv život znači“(konkurs  u toku) -“Moja porodica-moja sloboda“,Mpn(konkurs u toku)
-“Hvala Vam za vaše veliko srce“Organizacija DeSt(konkurs u toku) -“Dani Nikole Tesle“,Uvu,Novi Sad(konkurs u toku) -“Svetosavlje i naše doba“Novi Sad(konkurs u toku)</vt:lpstr>
      <vt:lpstr>Organizovali smo i dve akcije:“ostani kod kuće“ i“ Perite ruke“. Kao način EVALUACIJE I Prezentovanja  učeničkOg rada postavljeni su video snimcI nastalih Radova tokom nastave na daljinu  na YouTube ,Napravljene mini izložbe u viber grupu odeljenja i objavljeni članci u lokalnim novinama </vt:lpstr>
      <vt:lpstr>Evaluacija kvaliteta isplaniranog je obavljena putem Google upitnika,a Samoevaulacija na osnovu odgovora ispitanika i uradjenih radova. Nastavnik je ,Pored obavezne dokumentacije, vodio I svoj dnevnik:“Smešna strana učenja na daljinu“,za koji je nagrađen od strane  nastavničke mreže Tokom pandemije.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PROJEKTNA NASTAVA NA DALJINU  gDE SMO MAGIJOM STVORILI BLIZINU Renata Cvetkov OŠ“Nikola Vukićević“ Sombor</dc:title>
  <dc:creator>renata1cvetkov@gmail.com</dc:creator>
  <cp:lastModifiedBy>renata1cvetkov@gmail.com</cp:lastModifiedBy>
  <cp:revision>4</cp:revision>
  <dcterms:created xsi:type="dcterms:W3CDTF">2020-05-31T08:17:30Z</dcterms:created>
  <dcterms:modified xsi:type="dcterms:W3CDTF">2020-05-31T16:59:16Z</dcterms:modified>
</cp:coreProperties>
</file>